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489" r:id="rId3"/>
    <p:sldId id="468" r:id="rId4"/>
    <p:sldId id="472" r:id="rId5"/>
    <p:sldId id="473" r:id="rId6"/>
    <p:sldId id="474" r:id="rId7"/>
    <p:sldId id="275" r:id="rId8"/>
  </p:sldIdLst>
  <p:sldSz cx="6858000" cy="9906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FF0000"/>
    <a:srgbClr val="FF00FF"/>
    <a:srgbClr val="E6E6FA"/>
    <a:srgbClr val="E5E6FA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48" autoAdjust="0"/>
    <p:restoredTop sz="95865" autoAdjust="0"/>
  </p:normalViewPr>
  <p:slideViewPr>
    <p:cSldViewPr snapToGrid="0" showGuides="1">
      <p:cViewPr varScale="1">
        <p:scale>
          <a:sx n="78" d="100"/>
          <a:sy n="78" d="100"/>
        </p:scale>
        <p:origin x="3828" y="96"/>
      </p:cViewPr>
      <p:guideLst>
        <p:guide orient="horz" pos="3120"/>
        <p:guide pos="2160"/>
      </p:guideLst>
    </p:cSldViewPr>
  </p:slideViewPr>
  <p:notesTextViewPr>
    <p:cViewPr>
      <p:scale>
        <a:sx n="400" d="100"/>
        <a:sy n="4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30"/>
          </a:xfrm>
          <a:prstGeom prst="rect">
            <a:avLst/>
          </a:prstGeom>
        </p:spPr>
        <p:txBody>
          <a:bodyPr vert="horz" lIns="94857" tIns="47429" rIns="94857" bIns="47429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4" y="0"/>
            <a:ext cx="2918831" cy="495030"/>
          </a:xfrm>
          <a:prstGeom prst="rect">
            <a:avLst/>
          </a:prstGeom>
        </p:spPr>
        <p:txBody>
          <a:bodyPr vert="horz" lIns="94857" tIns="47429" rIns="94857" bIns="47429" rtlCol="0"/>
          <a:lstStyle>
            <a:lvl1pPr algn="r">
              <a:defRPr sz="1300"/>
            </a:lvl1pPr>
          </a:lstStyle>
          <a:p>
            <a:fld id="{950D9ED6-7A08-499A-95EC-E1D92DDF1BFF}" type="datetimeFigureOut">
              <a:rPr kumimoji="1" lang="ja-JP" altLang="en-US" smtClean="0"/>
              <a:t>2024/6/23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33488"/>
            <a:ext cx="2303463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57" tIns="47429" rIns="94857" bIns="4742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4857" tIns="47429" rIns="94857" bIns="47429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5028"/>
          </a:xfrm>
          <a:prstGeom prst="rect">
            <a:avLst/>
          </a:prstGeom>
        </p:spPr>
        <p:txBody>
          <a:bodyPr vert="horz" lIns="94857" tIns="47429" rIns="94857" bIns="47429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4" y="9371285"/>
            <a:ext cx="2918831" cy="495028"/>
          </a:xfrm>
          <a:prstGeom prst="rect">
            <a:avLst/>
          </a:prstGeom>
        </p:spPr>
        <p:txBody>
          <a:bodyPr vert="horz" lIns="94857" tIns="47429" rIns="94857" bIns="47429" rtlCol="0" anchor="b"/>
          <a:lstStyle>
            <a:lvl1pPr algn="r">
              <a:defRPr sz="1300"/>
            </a:lvl1pPr>
          </a:lstStyle>
          <a:p>
            <a:fld id="{EC5CBA6C-5079-4F7D-9C03-A85FF6B43F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0731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52" indent="0" algn="ctr">
              <a:buNone/>
              <a:defRPr sz="1500"/>
            </a:lvl2pPr>
            <a:lvl3pPr marL="685704" indent="0" algn="ctr">
              <a:buNone/>
              <a:defRPr sz="1350"/>
            </a:lvl3pPr>
            <a:lvl4pPr marL="1028555" indent="0" algn="ctr">
              <a:buNone/>
              <a:defRPr sz="1200"/>
            </a:lvl4pPr>
            <a:lvl5pPr marL="1371408" indent="0" algn="ctr">
              <a:buNone/>
              <a:defRPr sz="1200"/>
            </a:lvl5pPr>
            <a:lvl6pPr marL="1714259" indent="0" algn="ctr">
              <a:buNone/>
              <a:defRPr sz="1200"/>
            </a:lvl6pPr>
            <a:lvl7pPr marL="2057111" indent="0" algn="ctr">
              <a:buNone/>
              <a:defRPr sz="1200"/>
            </a:lvl7pPr>
            <a:lvl8pPr marL="2399962" indent="0" algn="ctr">
              <a:buNone/>
              <a:defRPr sz="1200"/>
            </a:lvl8pPr>
            <a:lvl9pPr marL="2742814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81420-B83C-4C58-A0EC-1A3071E587E2}" type="datetime1">
              <a:rPr kumimoji="1" lang="ja-JP" altLang="en-US" smtClean="0"/>
              <a:t>2024/6/23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0770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F539F-5526-4D04-8FD6-260459D8BC5F}" type="datetime1">
              <a:rPr kumimoji="1" lang="ja-JP" altLang="en-US" smtClean="0"/>
              <a:t>2024/6/23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8548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6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6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D3D84-5621-4CC5-8FC4-57C7F07D8C49}" type="datetime1">
              <a:rPr kumimoji="1" lang="ja-JP" altLang="en-US" smtClean="0"/>
              <a:t>2024/6/23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8258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A845-20CD-48D2-A2D5-B5407AFF0FCB}" type="datetime1">
              <a:rPr kumimoji="1" lang="ja-JP" altLang="en-US" smtClean="0"/>
              <a:t>2024/6/23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075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9" y="2469625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9" y="6629231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85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04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55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40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25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11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39996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81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7A997-C117-4E07-8358-707BEF18102A}" type="datetime1">
              <a:rPr kumimoji="1" lang="ja-JP" altLang="en-US" smtClean="0"/>
              <a:t>2024/6/23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8999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06C61-18D9-4AC9-AA51-71DA4C67CC89}" type="datetime1">
              <a:rPr kumimoji="1" lang="ja-JP" altLang="en-US" smtClean="0"/>
              <a:t>2024/6/23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3683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3" y="527406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4" y="2428351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52" indent="0">
              <a:buNone/>
              <a:defRPr sz="1500" b="1"/>
            </a:lvl2pPr>
            <a:lvl3pPr marL="685704" indent="0">
              <a:buNone/>
              <a:defRPr sz="1350" b="1"/>
            </a:lvl3pPr>
            <a:lvl4pPr marL="1028555" indent="0">
              <a:buNone/>
              <a:defRPr sz="1200" b="1"/>
            </a:lvl4pPr>
            <a:lvl5pPr marL="1371408" indent="0">
              <a:buNone/>
              <a:defRPr sz="1200" b="1"/>
            </a:lvl5pPr>
            <a:lvl6pPr marL="1714259" indent="0">
              <a:buNone/>
              <a:defRPr sz="1200" b="1"/>
            </a:lvl6pPr>
            <a:lvl7pPr marL="2057111" indent="0">
              <a:buNone/>
              <a:defRPr sz="1200" b="1"/>
            </a:lvl7pPr>
            <a:lvl8pPr marL="2399962" indent="0">
              <a:buNone/>
              <a:defRPr sz="1200" b="1"/>
            </a:lvl8pPr>
            <a:lvl9pPr marL="2742814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4" y="3618444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428351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52" indent="0">
              <a:buNone/>
              <a:defRPr sz="1500" b="1"/>
            </a:lvl2pPr>
            <a:lvl3pPr marL="685704" indent="0">
              <a:buNone/>
              <a:defRPr sz="1350" b="1"/>
            </a:lvl3pPr>
            <a:lvl4pPr marL="1028555" indent="0">
              <a:buNone/>
              <a:defRPr sz="1200" b="1"/>
            </a:lvl4pPr>
            <a:lvl5pPr marL="1371408" indent="0">
              <a:buNone/>
              <a:defRPr sz="1200" b="1"/>
            </a:lvl5pPr>
            <a:lvl6pPr marL="1714259" indent="0">
              <a:buNone/>
              <a:defRPr sz="1200" b="1"/>
            </a:lvl6pPr>
            <a:lvl7pPr marL="2057111" indent="0">
              <a:buNone/>
              <a:defRPr sz="1200" b="1"/>
            </a:lvl7pPr>
            <a:lvl8pPr marL="2399962" indent="0">
              <a:buNone/>
              <a:defRPr sz="1200" b="1"/>
            </a:lvl8pPr>
            <a:lvl9pPr marL="2742814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618444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B93E7-F14A-4576-8224-71FB96D1D432}" type="datetime1">
              <a:rPr kumimoji="1" lang="ja-JP" altLang="en-US" smtClean="0"/>
              <a:t>2024/6/23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5633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C12DF-9BCA-4E06-AD49-34DFDD5BC2B2}" type="datetime1">
              <a:rPr kumimoji="1" lang="ja-JP" altLang="en-US" smtClean="0"/>
              <a:t>2024/6/23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0194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E020-7334-4238-9110-095FAD913287}" type="datetime1">
              <a:rPr kumimoji="1" lang="ja-JP" altLang="en-US" smtClean="0"/>
              <a:t>2024/6/23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3932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5" y="1426287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3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852" indent="0">
              <a:buNone/>
              <a:defRPr sz="1050"/>
            </a:lvl2pPr>
            <a:lvl3pPr marL="685704" indent="0">
              <a:buNone/>
              <a:defRPr sz="900"/>
            </a:lvl3pPr>
            <a:lvl4pPr marL="1028555" indent="0">
              <a:buNone/>
              <a:defRPr sz="750"/>
            </a:lvl4pPr>
            <a:lvl5pPr marL="1371408" indent="0">
              <a:buNone/>
              <a:defRPr sz="750"/>
            </a:lvl5pPr>
            <a:lvl6pPr marL="1714259" indent="0">
              <a:buNone/>
              <a:defRPr sz="750"/>
            </a:lvl6pPr>
            <a:lvl7pPr marL="2057111" indent="0">
              <a:buNone/>
              <a:defRPr sz="750"/>
            </a:lvl7pPr>
            <a:lvl8pPr marL="2399962" indent="0">
              <a:buNone/>
              <a:defRPr sz="750"/>
            </a:lvl8pPr>
            <a:lvl9pPr marL="2742814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5DA89-3C9A-4A3F-BA1A-AD4015311DE3}" type="datetime1">
              <a:rPr kumimoji="1" lang="ja-JP" altLang="en-US" smtClean="0"/>
              <a:t>2024/6/23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5858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5" y="1426287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852" indent="0">
              <a:buNone/>
              <a:defRPr sz="2100"/>
            </a:lvl2pPr>
            <a:lvl3pPr marL="685704" indent="0">
              <a:buNone/>
              <a:defRPr sz="1800"/>
            </a:lvl3pPr>
            <a:lvl4pPr marL="1028555" indent="0">
              <a:buNone/>
              <a:defRPr sz="1500"/>
            </a:lvl4pPr>
            <a:lvl5pPr marL="1371408" indent="0">
              <a:buNone/>
              <a:defRPr sz="1500"/>
            </a:lvl5pPr>
            <a:lvl6pPr marL="1714259" indent="0">
              <a:buNone/>
              <a:defRPr sz="1500"/>
            </a:lvl6pPr>
            <a:lvl7pPr marL="2057111" indent="0">
              <a:buNone/>
              <a:defRPr sz="1500"/>
            </a:lvl7pPr>
            <a:lvl8pPr marL="2399962" indent="0">
              <a:buNone/>
              <a:defRPr sz="1500"/>
            </a:lvl8pPr>
            <a:lvl9pPr marL="2742814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3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852" indent="0">
              <a:buNone/>
              <a:defRPr sz="1050"/>
            </a:lvl2pPr>
            <a:lvl3pPr marL="685704" indent="0">
              <a:buNone/>
              <a:defRPr sz="900"/>
            </a:lvl3pPr>
            <a:lvl4pPr marL="1028555" indent="0">
              <a:buNone/>
              <a:defRPr sz="750"/>
            </a:lvl4pPr>
            <a:lvl5pPr marL="1371408" indent="0">
              <a:buNone/>
              <a:defRPr sz="750"/>
            </a:lvl5pPr>
            <a:lvl6pPr marL="1714259" indent="0">
              <a:buNone/>
              <a:defRPr sz="750"/>
            </a:lvl6pPr>
            <a:lvl7pPr marL="2057111" indent="0">
              <a:buNone/>
              <a:defRPr sz="750"/>
            </a:lvl7pPr>
            <a:lvl8pPr marL="2399962" indent="0">
              <a:buNone/>
              <a:defRPr sz="750"/>
            </a:lvl8pPr>
            <a:lvl9pPr marL="2742814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BB7A1-BAA2-4685-9A13-423FC750900D}" type="datetime1">
              <a:rPr kumimoji="1" lang="ja-JP" altLang="en-US" smtClean="0"/>
              <a:t>2024/6/23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2064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90" y="527406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90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401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DF4AF4-3935-4223-9569-5734B3B1160A}" type="datetime1">
              <a:rPr kumimoji="1" lang="ja-JP" altLang="en-US" smtClean="0"/>
              <a:t>2024/6/23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5" y="9181401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401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BEA90D-F275-432F-8053-456A4E092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3075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685704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26" indent="-171426" algn="l" defTabSz="685704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277" indent="-171426" algn="l" defTabSz="68570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29" indent="-171426" algn="l" defTabSz="68570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982" indent="-171426" algn="l" defTabSz="68570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2833" indent="-171426" algn="l" defTabSz="68570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685" indent="-171426" algn="l" defTabSz="68570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537" indent="-171426" algn="l" defTabSz="68570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389" indent="-171426" algn="l" defTabSz="68570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240" indent="-171426" algn="l" defTabSz="68570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04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52" algn="l" defTabSz="685704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04" algn="l" defTabSz="685704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55" algn="l" defTabSz="685704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08" algn="l" defTabSz="685704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59" algn="l" defTabSz="685704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11" algn="l" defTabSz="685704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399962" algn="l" defTabSz="685704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2814" algn="l" defTabSz="685704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drawingObject2">
            <a:extLst>
              <a:ext uri="{FF2B5EF4-FFF2-40B4-BE49-F238E27FC236}">
                <a16:creationId xmlns:a16="http://schemas.microsoft.com/office/drawing/2014/main" id="{E8D9608A-6B4B-4561-B61C-C74C30FB5185}"/>
              </a:ext>
            </a:extLst>
          </p:cNvPr>
          <p:cNvGrpSpPr>
            <a:grpSpLocks/>
          </p:cNvGrpSpPr>
          <p:nvPr/>
        </p:nvGrpSpPr>
        <p:grpSpPr bwMode="auto">
          <a:xfrm>
            <a:off x="406400" y="3687445"/>
            <a:ext cx="6045200" cy="2531668"/>
            <a:chOff x="0" y="0"/>
            <a:chExt cx="60452" cy="14719"/>
          </a:xfrm>
        </p:grpSpPr>
        <p:sp>
          <p:nvSpPr>
            <p:cNvPr id="5" name="Shape 3">
              <a:extLst>
                <a:ext uri="{FF2B5EF4-FFF2-40B4-BE49-F238E27FC236}">
                  <a16:creationId xmlns:a16="http://schemas.microsoft.com/office/drawing/2014/main" id="{2A6BEF9C-6AE2-4714-89C9-41C77A60F94A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395"/>
              <a:ext cx="57092" cy="6"/>
            </a:xfrm>
            <a:custGeom>
              <a:avLst/>
              <a:gdLst>
                <a:gd name="T0" fmla="*/ 0 w 5709284"/>
                <a:gd name="T1" fmla="*/ 0 h 635"/>
                <a:gd name="T2" fmla="*/ 5709284 w 5709284"/>
                <a:gd name="T3" fmla="*/ 635 h 635"/>
                <a:gd name="T4" fmla="*/ 0 w 5709284"/>
                <a:gd name="T5" fmla="*/ 0 h 635"/>
                <a:gd name="T6" fmla="*/ 5709284 w 5709284"/>
                <a:gd name="T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T4" t="T5" r="T6" b="T7"/>
              <a:pathLst>
                <a:path w="5709284" h="635">
                  <a:moveTo>
                    <a:pt x="0" y="0"/>
                  </a:moveTo>
                  <a:lnTo>
                    <a:pt x="5709284" y="635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ja-JP" altLang="en-US"/>
            </a:p>
          </p:txBody>
        </p:sp>
        <p:sp>
          <p:nvSpPr>
            <p:cNvPr id="6" name="Shape 4">
              <a:extLst>
                <a:ext uri="{FF2B5EF4-FFF2-40B4-BE49-F238E27FC236}">
                  <a16:creationId xmlns:a16="http://schemas.microsoft.com/office/drawing/2014/main" id="{2CDC2C1D-88BF-4C3A-95C8-8992DD55D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97" y="0"/>
              <a:ext cx="4255" cy="14719"/>
            </a:xfrm>
            <a:custGeom>
              <a:avLst/>
              <a:gdLst>
                <a:gd name="T0" fmla="*/ 0 w 425451"/>
                <a:gd name="T1" fmla="*/ 0 h 1471930"/>
                <a:gd name="T2" fmla="*/ 0 w 425451"/>
                <a:gd name="T3" fmla="*/ 1471930 h 1471930"/>
                <a:gd name="T4" fmla="*/ 425451 w 425451"/>
                <a:gd name="T5" fmla="*/ 1471930 h 1471930"/>
                <a:gd name="T6" fmla="*/ 425451 w 425451"/>
                <a:gd name="T7" fmla="*/ 0 h 1471930"/>
                <a:gd name="T8" fmla="*/ 0 w 425451"/>
                <a:gd name="T9" fmla="*/ 0 h 1471930"/>
                <a:gd name="T10" fmla="*/ 0 w 425451"/>
                <a:gd name="T11" fmla="*/ 0 h 1471930"/>
                <a:gd name="T12" fmla="*/ 425451 w 425451"/>
                <a:gd name="T13" fmla="*/ 1471930 h 1471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425451" h="1471930">
                  <a:moveTo>
                    <a:pt x="0" y="0"/>
                  </a:moveTo>
                  <a:lnTo>
                    <a:pt x="0" y="1471930"/>
                  </a:lnTo>
                  <a:lnTo>
                    <a:pt x="425451" y="1471930"/>
                  </a:lnTo>
                  <a:lnTo>
                    <a:pt x="425451" y="0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3ECEFA4-271F-4CD8-A6FE-097AC17AA450}"/>
              </a:ext>
            </a:extLst>
          </p:cNvPr>
          <p:cNvSpPr txBox="1"/>
          <p:nvPr/>
        </p:nvSpPr>
        <p:spPr>
          <a:xfrm>
            <a:off x="1481201" y="4624787"/>
            <a:ext cx="45448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b="1" dirty="0"/>
              <a:t>Power meter monitoring system Project</a:t>
            </a:r>
          </a:p>
          <a:p>
            <a:pPr algn="r"/>
            <a:r>
              <a:rPr kumimoji="1" lang="en-US" altLang="ja-JP" b="1" dirty="0"/>
              <a:t>installation report for OTICS</a:t>
            </a:r>
          </a:p>
          <a:p>
            <a:pPr algn="r"/>
            <a:endParaRPr kumimoji="1" lang="en-US" altLang="ja-JP" sz="1200" dirty="0"/>
          </a:p>
          <a:p>
            <a:pPr algn="r"/>
            <a:r>
              <a:rPr kumimoji="1" lang="en-US" altLang="ja-JP" sz="1200" dirty="0"/>
              <a:t>Made for: OTICS ( Thailand ) </a:t>
            </a:r>
            <a:r>
              <a:rPr kumimoji="1" lang="en-US" altLang="ja-JP" sz="1200" dirty="0" err="1"/>
              <a:t>co.,ltd</a:t>
            </a:r>
            <a:r>
              <a:rPr kumimoji="1" lang="en-US" altLang="ja-JP" sz="1200" dirty="0"/>
              <a:t>.</a:t>
            </a:r>
          </a:p>
          <a:p>
            <a:pPr algn="r"/>
            <a:r>
              <a:rPr kumimoji="1" lang="en-US" altLang="ja-JP" sz="1200" dirty="0"/>
              <a:t>By : TOMAS TECH CO.,LTD.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1600D60E-DEF8-4FC2-9AF6-F632CD65EC1B}"/>
              </a:ext>
            </a:extLst>
          </p:cNvPr>
          <p:cNvSpPr/>
          <p:nvPr/>
        </p:nvSpPr>
        <p:spPr>
          <a:xfrm>
            <a:off x="406401" y="479503"/>
            <a:ext cx="1544320" cy="4896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>
                <a:solidFill>
                  <a:srgbClr val="FF0000"/>
                </a:solidFill>
              </a:rPr>
              <a:t>Version 23/June/2024</a:t>
            </a:r>
          </a:p>
        </p:txBody>
      </p:sp>
      <p:sp>
        <p:nvSpPr>
          <p:cNvPr id="17" name="スライド番号プレースホルダー 16">
            <a:extLst>
              <a:ext uri="{FF2B5EF4-FFF2-40B4-BE49-F238E27FC236}">
                <a16:creationId xmlns:a16="http://schemas.microsoft.com/office/drawing/2014/main" id="{5B4DA840-04A4-4B68-85C0-2E5D055FF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4010B2CE-2E6A-4AD5-BE49-4FB62FDB8834}"/>
              </a:ext>
            </a:extLst>
          </p:cNvPr>
          <p:cNvSpPr/>
          <p:nvPr/>
        </p:nvSpPr>
        <p:spPr>
          <a:xfrm>
            <a:off x="4907281" y="479503"/>
            <a:ext cx="1544320" cy="4896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>
                <a:solidFill>
                  <a:srgbClr val="FF0000"/>
                </a:solidFill>
              </a:rPr>
              <a:t>Confidential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A49FD61F-85BD-CEE8-58AE-0313D3A531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24" y="7759839"/>
            <a:ext cx="5955176" cy="1421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534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3CF2B628-9335-4B00-B73B-9012A52144F2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Installation report 22/03/2024 - 23/06/2024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5AD4792-0BE5-482B-8DBB-C95C1477A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7A7E3F70-2A0C-4693-B7A3-2F0C925AAAE7}"/>
              </a:ext>
            </a:extLst>
          </p:cNvPr>
          <p:cNvSpPr/>
          <p:nvPr/>
        </p:nvSpPr>
        <p:spPr>
          <a:xfrm>
            <a:off x="406399" y="1089590"/>
            <a:ext cx="6117062" cy="8244913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en-US" altLang="ja-JP" sz="1400" b="1" dirty="0">
              <a:solidFill>
                <a:schemeClr val="tx1"/>
              </a:solidFill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9D412604-00FB-4ED8-BC2C-44CEFDAA2989}"/>
              </a:ext>
            </a:extLst>
          </p:cNvPr>
          <p:cNvSpPr txBox="1"/>
          <p:nvPr/>
        </p:nvSpPr>
        <p:spPr>
          <a:xfrm>
            <a:off x="406400" y="831220"/>
            <a:ext cx="61170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Power meter monitoring system installation conduit ( Loop 1-2 )</a:t>
            </a:r>
            <a:endParaRPr kumimoji="1" lang="ja-JP" altLang="en-US" sz="1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521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3CF2B628-9335-4B00-B73B-9012A52144F2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Installation report 22/03/2024 - 23/06/2024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5AD4792-0BE5-482B-8DBB-C95C1477A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7A7E3F70-2A0C-4693-B7A3-2F0C925AAAE7}"/>
              </a:ext>
            </a:extLst>
          </p:cNvPr>
          <p:cNvSpPr/>
          <p:nvPr/>
        </p:nvSpPr>
        <p:spPr>
          <a:xfrm>
            <a:off x="406399" y="1089590"/>
            <a:ext cx="6117062" cy="8244913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en-US" altLang="ja-JP" sz="1400" b="1" dirty="0">
              <a:solidFill>
                <a:schemeClr val="tx1"/>
              </a:solidFill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9D412604-00FB-4ED8-BC2C-44CEFDAA2989}"/>
              </a:ext>
            </a:extLst>
          </p:cNvPr>
          <p:cNvSpPr txBox="1"/>
          <p:nvPr/>
        </p:nvSpPr>
        <p:spPr>
          <a:xfrm>
            <a:off x="406400" y="831220"/>
            <a:ext cx="61170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Power meter monitoring system installation conduit ( Loop 1-2 )</a:t>
            </a:r>
            <a:endParaRPr kumimoji="1" lang="ja-JP" altLang="en-US" sz="1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437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3CF2B628-9335-4B00-B73B-9012A52144F2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Installation report 22/03/2024 - 23/06/2024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5AD4792-0BE5-482B-8DBB-C95C1477A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7A7E3F70-2A0C-4693-B7A3-2F0C925AAAE7}"/>
              </a:ext>
            </a:extLst>
          </p:cNvPr>
          <p:cNvSpPr/>
          <p:nvPr/>
        </p:nvSpPr>
        <p:spPr>
          <a:xfrm>
            <a:off x="406399" y="1089590"/>
            <a:ext cx="6117062" cy="8244913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en-US" altLang="ja-JP" sz="1400" b="1" dirty="0">
              <a:solidFill>
                <a:schemeClr val="tx1"/>
              </a:solidFill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9D412604-00FB-4ED8-BC2C-44CEFDAA2989}"/>
              </a:ext>
            </a:extLst>
          </p:cNvPr>
          <p:cNvSpPr txBox="1"/>
          <p:nvPr/>
        </p:nvSpPr>
        <p:spPr>
          <a:xfrm>
            <a:off x="406400" y="831220"/>
            <a:ext cx="61170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Power meter monitoring system installation conduit ( Loop 1-2 )</a:t>
            </a:r>
            <a:endParaRPr kumimoji="1" lang="ja-JP" altLang="en-US" sz="1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3335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3CF2B628-9335-4B00-B73B-9012A52144F2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Installation report 22/03/2024 - 23/06/2024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5AD4792-0BE5-482B-8DBB-C95C1477A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7A7E3F70-2A0C-4693-B7A3-2F0C925AAAE7}"/>
              </a:ext>
            </a:extLst>
          </p:cNvPr>
          <p:cNvSpPr/>
          <p:nvPr/>
        </p:nvSpPr>
        <p:spPr>
          <a:xfrm>
            <a:off x="406399" y="1089590"/>
            <a:ext cx="6117062" cy="8244913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en-US" altLang="ja-JP" sz="1400" b="1" dirty="0">
              <a:solidFill>
                <a:schemeClr val="tx1"/>
              </a:solidFill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9D412604-00FB-4ED8-BC2C-44CEFDAA2989}"/>
              </a:ext>
            </a:extLst>
          </p:cNvPr>
          <p:cNvSpPr txBox="1"/>
          <p:nvPr/>
        </p:nvSpPr>
        <p:spPr>
          <a:xfrm>
            <a:off x="406400" y="831220"/>
            <a:ext cx="61170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Power meter monitoring system installation conduit ( Loop 1-2 )</a:t>
            </a:r>
            <a:endParaRPr kumimoji="1" lang="ja-JP" altLang="en-US" sz="1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8914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3CF2B628-9335-4B00-B73B-9012A52144F2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Installation report 22/03/2024 - 23/06/2024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5AD4792-0BE5-482B-8DBB-C95C1477A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7A7E3F70-2A0C-4693-B7A3-2F0C925AAAE7}"/>
              </a:ext>
            </a:extLst>
          </p:cNvPr>
          <p:cNvSpPr/>
          <p:nvPr/>
        </p:nvSpPr>
        <p:spPr>
          <a:xfrm>
            <a:off x="406399" y="1089590"/>
            <a:ext cx="6117062" cy="8244913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en-US" altLang="ja-JP" sz="1400" b="1" dirty="0">
              <a:solidFill>
                <a:schemeClr val="tx1"/>
              </a:solidFill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9D412604-00FB-4ED8-BC2C-44CEFDAA2989}"/>
              </a:ext>
            </a:extLst>
          </p:cNvPr>
          <p:cNvSpPr txBox="1"/>
          <p:nvPr/>
        </p:nvSpPr>
        <p:spPr>
          <a:xfrm>
            <a:off x="406400" y="831220"/>
            <a:ext cx="61170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Power meter monitoring system installation conduit ( Loop 1-2 )</a:t>
            </a:r>
            <a:endParaRPr kumimoji="1" lang="ja-JP" altLang="en-US" sz="1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668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3CF2B628-9335-4B00-B73B-9012A52144F2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Sign off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60BBF93-590E-46B1-959E-D6B1E58C4925}"/>
              </a:ext>
            </a:extLst>
          </p:cNvPr>
          <p:cNvSpPr txBox="1"/>
          <p:nvPr/>
        </p:nvSpPr>
        <p:spPr>
          <a:xfrm>
            <a:off x="406400" y="1025912"/>
            <a:ext cx="6117062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With all these documents, this is part of the installation report and it is all the information of the project.</a:t>
            </a:r>
            <a:endParaRPr kumimoji="1" lang="en-US" altLang="ja-JP" sz="1100" b="1" dirty="0"/>
          </a:p>
          <a:p>
            <a:endParaRPr kumimoji="1" lang="en-US" altLang="ja-JP" sz="1100" b="1" dirty="0"/>
          </a:p>
          <a:p>
            <a:endParaRPr kumimoji="1" lang="th-TH" altLang="ja-JP" sz="1100" b="1" dirty="0"/>
          </a:p>
          <a:p>
            <a:endParaRPr kumimoji="1" lang="th-TH" altLang="ja-JP" sz="1100" b="1" dirty="0"/>
          </a:p>
          <a:p>
            <a:endParaRPr kumimoji="1" lang="en-US" altLang="ja-JP" sz="1100" b="1" dirty="0"/>
          </a:p>
          <a:p>
            <a:r>
              <a:rPr kumimoji="1" lang="en-US" altLang="ja-JP" sz="1100" b="1" dirty="0"/>
              <a:t>Thai Nippon Foods Co., Ltd.</a:t>
            </a:r>
          </a:p>
          <a:p>
            <a:r>
              <a:rPr kumimoji="1" lang="en-US" altLang="ja-JP" sz="1100" b="1" dirty="0"/>
              <a:t>Sign:</a:t>
            </a:r>
            <a:r>
              <a:rPr kumimoji="1" lang="ja-JP" altLang="en-US" sz="1100" b="1" u="sng" dirty="0"/>
              <a:t>　　　　　　　　　　　　　　　　　　　　</a:t>
            </a:r>
            <a:r>
              <a:rPr kumimoji="1" lang="ja-JP" altLang="en-US" sz="1100" b="1" dirty="0"/>
              <a:t>　　　　　　　　　　　　　　　　　　　　　　　　　　　　　　　</a:t>
            </a:r>
            <a:r>
              <a:rPr kumimoji="1" lang="en-US" altLang="ja-JP" sz="1100" b="1" u="sng" dirty="0"/>
              <a:t>                  </a:t>
            </a:r>
            <a:r>
              <a:rPr kumimoji="1" lang="en-US" altLang="ja-JP" sz="1100" b="1" dirty="0"/>
              <a:t>        </a:t>
            </a:r>
          </a:p>
          <a:p>
            <a:endParaRPr kumimoji="1" lang="en-US" altLang="ja-JP" sz="1100" b="1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5AD4792-0BE5-482B-8DBB-C95C1477A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7</a:t>
            </a:fld>
            <a:endParaRPr kumimoji="1" lang="ja-JP" altLang="en-US"/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390420F3-7B7A-4B78-ABC9-A008029EF8A5}"/>
              </a:ext>
            </a:extLst>
          </p:cNvPr>
          <p:cNvCxnSpPr/>
          <p:nvPr/>
        </p:nvCxnSpPr>
        <p:spPr>
          <a:xfrm>
            <a:off x="914400" y="2613660"/>
            <a:ext cx="230124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450AB8E-0EC0-451B-BBC4-0048C23F7D3F}"/>
              </a:ext>
            </a:extLst>
          </p:cNvPr>
          <p:cNvSpPr txBox="1"/>
          <p:nvPr/>
        </p:nvSpPr>
        <p:spPr>
          <a:xfrm>
            <a:off x="471487" y="9050592"/>
            <a:ext cx="61170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/>
              <a:t>## END OF BLUEPRINT##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A386555-3738-4255-9F84-2F631BE2C7B1}"/>
              </a:ext>
            </a:extLst>
          </p:cNvPr>
          <p:cNvSpPr txBox="1"/>
          <p:nvPr/>
        </p:nvSpPr>
        <p:spPr>
          <a:xfrm>
            <a:off x="406400" y="2803528"/>
            <a:ext cx="31396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/>
              <a:t>Name:</a:t>
            </a:r>
          </a:p>
        </p:txBody>
      </p: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15FF5FE5-9456-4C8D-B357-5E4DEF7C44DA}"/>
              </a:ext>
            </a:extLst>
          </p:cNvPr>
          <p:cNvCxnSpPr/>
          <p:nvPr/>
        </p:nvCxnSpPr>
        <p:spPr>
          <a:xfrm>
            <a:off x="914400" y="3167504"/>
            <a:ext cx="230124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FD74A4B8-94E2-44F6-B2F7-812EBA49BC1B}"/>
              </a:ext>
            </a:extLst>
          </p:cNvPr>
          <p:cNvSpPr txBox="1"/>
          <p:nvPr/>
        </p:nvSpPr>
        <p:spPr>
          <a:xfrm>
            <a:off x="406400" y="3372967"/>
            <a:ext cx="31396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/>
              <a:t>Title:</a:t>
            </a:r>
          </a:p>
        </p:txBody>
      </p: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90023414-0265-40F1-8819-468BEA9015F7}"/>
              </a:ext>
            </a:extLst>
          </p:cNvPr>
          <p:cNvCxnSpPr/>
          <p:nvPr/>
        </p:nvCxnSpPr>
        <p:spPr>
          <a:xfrm>
            <a:off x="914400" y="3736942"/>
            <a:ext cx="230124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C2737A60-DFC6-4089-8BFA-08E793EDB353}"/>
              </a:ext>
            </a:extLst>
          </p:cNvPr>
          <p:cNvSpPr txBox="1"/>
          <p:nvPr/>
        </p:nvSpPr>
        <p:spPr>
          <a:xfrm>
            <a:off x="406400" y="3948405"/>
            <a:ext cx="31396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/>
              <a:t>Date:</a:t>
            </a:r>
          </a:p>
        </p:txBody>
      </p: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FF4DB5FC-8BCE-4AD0-873B-B6579CBD4EA5}"/>
              </a:ext>
            </a:extLst>
          </p:cNvPr>
          <p:cNvCxnSpPr/>
          <p:nvPr/>
        </p:nvCxnSpPr>
        <p:spPr>
          <a:xfrm>
            <a:off x="914400" y="4312380"/>
            <a:ext cx="230124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9CC8B6FE-3581-44FC-9DEC-F1544EF8213E}"/>
              </a:ext>
            </a:extLst>
          </p:cNvPr>
          <p:cNvSpPr txBox="1"/>
          <p:nvPr/>
        </p:nvSpPr>
        <p:spPr>
          <a:xfrm>
            <a:off x="370469" y="4803439"/>
            <a:ext cx="6117062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en-US" altLang="ja-JP" sz="1100" b="1" dirty="0"/>
          </a:p>
          <a:p>
            <a:r>
              <a:rPr kumimoji="1" lang="en-US" altLang="ja-JP" sz="1100" b="1" dirty="0"/>
              <a:t>TOMAS TECH CO.,LTD.</a:t>
            </a:r>
          </a:p>
          <a:p>
            <a:endParaRPr kumimoji="1" lang="en-US" altLang="ja-JP" sz="1100" b="1" dirty="0"/>
          </a:p>
          <a:p>
            <a:r>
              <a:rPr kumimoji="1" lang="en-US" altLang="ja-JP" sz="1100" b="1" dirty="0"/>
              <a:t>Sign:</a:t>
            </a:r>
            <a:r>
              <a:rPr kumimoji="1" lang="ja-JP" altLang="en-US" sz="1100" b="1" u="sng" dirty="0"/>
              <a:t>　　　　　　　　　　　　　　　　　　　　</a:t>
            </a:r>
            <a:r>
              <a:rPr kumimoji="1" lang="ja-JP" altLang="en-US" sz="1100" b="1" dirty="0"/>
              <a:t>　　　　　　　　　　　　　　　　　　　　　　　　　　　　　　　</a:t>
            </a:r>
            <a:r>
              <a:rPr kumimoji="1" lang="en-US" altLang="ja-JP" sz="1100" b="1" u="sng" dirty="0"/>
              <a:t>                  </a:t>
            </a:r>
            <a:r>
              <a:rPr kumimoji="1" lang="en-US" altLang="ja-JP" sz="1100" b="1" dirty="0"/>
              <a:t>        </a:t>
            </a:r>
          </a:p>
          <a:p>
            <a:endParaRPr kumimoji="1" lang="en-US" altLang="ja-JP" sz="1100" b="1" dirty="0"/>
          </a:p>
        </p:txBody>
      </p: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F707B7E2-24C5-412A-9BC8-0D9042932055}"/>
              </a:ext>
            </a:extLst>
          </p:cNvPr>
          <p:cNvCxnSpPr/>
          <p:nvPr/>
        </p:nvCxnSpPr>
        <p:spPr>
          <a:xfrm>
            <a:off x="878469" y="5596890"/>
            <a:ext cx="230124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8FBA96C3-9C73-4888-897B-5BC28C9248F2}"/>
              </a:ext>
            </a:extLst>
          </p:cNvPr>
          <p:cNvSpPr txBox="1"/>
          <p:nvPr/>
        </p:nvSpPr>
        <p:spPr>
          <a:xfrm>
            <a:off x="370469" y="5786758"/>
            <a:ext cx="31396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/>
              <a:t>Name:</a:t>
            </a:r>
          </a:p>
        </p:txBody>
      </p: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0F5E6E3F-76DF-49DB-B1A8-191FD6CD5E3A}"/>
              </a:ext>
            </a:extLst>
          </p:cNvPr>
          <p:cNvCxnSpPr/>
          <p:nvPr/>
        </p:nvCxnSpPr>
        <p:spPr>
          <a:xfrm>
            <a:off x="878469" y="6150734"/>
            <a:ext cx="230124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6CD97158-E796-43D8-9519-A676C5C9D762}"/>
              </a:ext>
            </a:extLst>
          </p:cNvPr>
          <p:cNvSpPr txBox="1"/>
          <p:nvPr/>
        </p:nvSpPr>
        <p:spPr>
          <a:xfrm>
            <a:off x="370469" y="6356197"/>
            <a:ext cx="31396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/>
              <a:t>Title:</a:t>
            </a:r>
          </a:p>
        </p:txBody>
      </p: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042595CF-7823-4846-8F78-5C88BB12B09C}"/>
              </a:ext>
            </a:extLst>
          </p:cNvPr>
          <p:cNvCxnSpPr/>
          <p:nvPr/>
        </p:nvCxnSpPr>
        <p:spPr>
          <a:xfrm>
            <a:off x="878469" y="6720172"/>
            <a:ext cx="230124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FEB37B7C-8A64-4ABE-8445-719B07C37BEA}"/>
              </a:ext>
            </a:extLst>
          </p:cNvPr>
          <p:cNvSpPr txBox="1"/>
          <p:nvPr/>
        </p:nvSpPr>
        <p:spPr>
          <a:xfrm>
            <a:off x="370469" y="6931634"/>
            <a:ext cx="31396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/>
              <a:t>Date:</a:t>
            </a:r>
          </a:p>
        </p:txBody>
      </p: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0FE87F5B-C513-409D-8C9B-CFE24CDC7CBF}"/>
              </a:ext>
            </a:extLst>
          </p:cNvPr>
          <p:cNvCxnSpPr/>
          <p:nvPr/>
        </p:nvCxnSpPr>
        <p:spPr>
          <a:xfrm>
            <a:off x="878469" y="7295610"/>
            <a:ext cx="230124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24354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マニュアル用">
      <a:majorFont>
        <a:latin typeface="Arial"/>
        <a:ea typeface="メイリオ"/>
        <a:cs typeface=""/>
      </a:majorFont>
      <a:minorFont>
        <a:latin typeface="Arial"/>
        <a:ea typeface="メイリオ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3175" cap="flat" cmpd="sng" algn="ctr">
          <a:solidFill>
            <a:sysClr val="windowText" lastClr="000000"/>
          </a:solidFill>
          <a:prstDash val="solid"/>
        </a:ln>
        <a:effectLst/>
      </a:spPr>
      <a:bodyPr rtlCol="0" anchor="ctr"/>
      <a:lstStyle>
        <a:defPPr algn="l" defTabSz="914400">
          <a:defRPr kumimoji="1" sz="700" kern="0" dirty="0" smtClean="0">
            <a:solidFill>
              <a:prstClr val="black"/>
            </a:solidFill>
          </a:defRPr>
        </a:defPPr>
      </a:lstStyle>
    </a:spDef>
    <a:lnDef>
      <a:spPr>
        <a:ln w="6350" cmpd="sng">
          <a:solidFill>
            <a:schemeClr val="tx1"/>
          </a:solidFill>
          <a:prstDash val="solid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20530</TotalTime>
  <Words>175</Words>
  <Application>Microsoft Office PowerPoint</Application>
  <PresentationFormat>A4 Paper (210x297 mm)</PresentationFormat>
  <Paragraphs>43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游ゴシック</vt:lpstr>
      <vt:lpstr>Arial</vt:lpstr>
      <vt:lpstr>Office テーマ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Nozaki Ryo</dc:creator>
  <cp:lastModifiedBy>BOY TOMAS</cp:lastModifiedBy>
  <cp:revision>294</cp:revision>
  <cp:lastPrinted>2023-09-09T05:01:51Z</cp:lastPrinted>
  <dcterms:created xsi:type="dcterms:W3CDTF">2021-03-06T04:05:57Z</dcterms:created>
  <dcterms:modified xsi:type="dcterms:W3CDTF">2024-06-23T08:16:04Z</dcterms:modified>
</cp:coreProperties>
</file>